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5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0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0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C96A-C1A3-4CFA-8444-0C9D1DB335D6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AF85-959B-4176-9A6D-22925D61D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5741" y="968187"/>
            <a:ext cx="9144000" cy="125085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компьютерного моделирования систем управления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947" y="3106269"/>
            <a:ext cx="11759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1. Изучение ПО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SimInTech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моделирования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элементов САР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37"/>
            <a:ext cx="10665198" cy="59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8" y="458341"/>
            <a:ext cx="10665199" cy="59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212199"/>
            <a:ext cx="11437844" cy="64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7"/>
            <a:ext cx="10544176" cy="592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01" y="1156727"/>
            <a:ext cx="34861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788573"/>
            <a:ext cx="10436598" cy="58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386953"/>
            <a:ext cx="10840010" cy="6094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34" y="1037665"/>
            <a:ext cx="7124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389963"/>
            <a:ext cx="9949704" cy="55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1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8" y="662467"/>
            <a:ext cx="10302128" cy="57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71487"/>
            <a:ext cx="8458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6" y="646577"/>
            <a:ext cx="11247625" cy="11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72551" y="373903"/>
            <a:ext cx="10388507" cy="5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8" y="420657"/>
            <a:ext cx="11162740" cy="62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703" y="813653"/>
            <a:ext cx="110041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Демонстрационный пример построен применительно к типовому колебательному звену, передаточная функция которого: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41495" y="2662516"/>
                <a:ext cx="6589059" cy="897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𝑏𝑇𝑠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95" y="2662516"/>
                <a:ext cx="6589059" cy="8971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2730" y="4272699"/>
            <a:ext cx="11388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X(s)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Y(s)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 по Лапласу соответственно входной и выходной величин при нулевых начальных условиях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k,T,b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–соответственно коэффициент передачи, постоянная времени и коэффициент затухания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k=1,T=1 c, b=0,5)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1"/>
          <p:cNvPicPr/>
          <p:nvPr/>
        </p:nvPicPr>
        <p:blipFill>
          <a:blip r:embed="rId2"/>
          <a:stretch/>
        </p:blipFill>
        <p:spPr>
          <a:xfrm>
            <a:off x="2407024" y="1430113"/>
            <a:ext cx="7059705" cy="1985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598" y="3813400"/>
            <a:ext cx="7440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Рис. 1. Структурная схема колебательного звена: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 - в общем виде; б - с раскрытием передаточной функции и отображением изображений входной и выходной величин X и У</a:t>
            </a:r>
            <a:endParaRPr lang="ru-RU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3306" y="255494"/>
            <a:ext cx="853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300" algn="just"/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моделирования звена заключается в получении графика переходного процесса выходной величины У(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при нулевых начальных условиях и ступенча­том входном воздействии: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67735" y="1178824"/>
                <a:ext cx="3222164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 при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при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35" y="1178824"/>
                <a:ext cx="3222164" cy="961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573306" y="2452314"/>
            <a:ext cx="6080447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50"/>
              </a:lnSpc>
              <a:spcAft>
                <a:spcPts val="7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 е.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получении его переходной функции (кривой разгона).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utre 2"/>
          <p:cNvPicPr/>
          <p:nvPr/>
        </p:nvPicPr>
        <p:blipFill>
          <a:blip r:embed="rId3"/>
          <a:stretch/>
        </p:blipFill>
        <p:spPr>
          <a:xfrm>
            <a:off x="2719567" y="3186990"/>
            <a:ext cx="5918499" cy="15957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42066" y="5161370"/>
            <a:ext cx="6096000" cy="9233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Рис.2. Структурная схема моделирования колебательного звена, изображенная с использованием блоков библиотеки </a:t>
            </a:r>
            <a:r>
              <a:rPr lang="en-US" kern="11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SimlnTech</a:t>
            </a:r>
            <a:endParaRPr lang="ru-RU" kern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ts val="5"/>
              </a:lnSpc>
              <a:spcAft>
                <a:spcPts val="895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> </a:t>
            </a:r>
            <a:endParaRPr lang="ru-RU" sz="32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06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670" y="1692218"/>
            <a:ext cx="117572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3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Исходные данные для демонстрационного примера подготовлены в виде структурной схемы моделирования (рис. 3.2) и следующих параметров интегри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вания: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12750" algn="l"/>
                <a:tab pos="417830" algn="l"/>
              </a:tabLst>
            </a:pP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конечное время расчета (время интегрирования) 20 с (на один-два порядка больше постоянной времени Т= 1 с);</a:t>
            </a:r>
            <a:endParaRPr lang="ru-RU" sz="2400" u="none" strike="noStrike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12750" algn="l"/>
                <a:tab pos="417830" algn="l"/>
              </a:tabLst>
            </a:pP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максимальный шаг интегрирования 0,1 с (на порядок меньше постоянной времени </a:t>
            </a:r>
            <a:r>
              <a:rPr lang="ru-RU" sz="2400" i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Т=</a:t>
            </a: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с);</a:t>
            </a:r>
            <a:endParaRPr lang="ru-RU" sz="2400" u="none" strike="noStrike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12750" algn="l"/>
                <a:tab pos="417830" algn="l"/>
              </a:tabLst>
            </a:pP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минимальный шаг интегрирования 0,01 с (на один-два порядка меньше мак­симального шага интегрирования);</a:t>
            </a:r>
            <a:endParaRPr lang="ru-RU" sz="2400" u="none" strike="noStrike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12750" algn="l"/>
                <a:tab pos="412750" algn="l"/>
              </a:tabLst>
            </a:pP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синхронизации задачи (шаг вывода результатов) 0,1 с;</a:t>
            </a:r>
            <a:endParaRPr lang="ru-RU" sz="2400" u="none" strike="noStrike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12750" algn="l"/>
                <a:tab pos="412750" algn="l"/>
              </a:tabLst>
            </a:pPr>
            <a:r>
              <a:rPr lang="ru-RU" sz="2400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относительная и абсолютная ошибка 0,001.</a:t>
            </a:r>
            <a:endParaRPr lang="ru-RU" sz="2400" u="none" strike="noStrike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 метод интегрирования «Адаптивный 1».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5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935503"/>
            <a:ext cx="9912164" cy="55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6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244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 Math</vt:lpstr>
      <vt:lpstr>Times New Roman</vt:lpstr>
      <vt:lpstr>Тема Office</vt:lpstr>
      <vt:lpstr>Основы компьютерного моделирования систем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Гербер</dc:creator>
  <cp:lastModifiedBy>Андрей Гербер</cp:lastModifiedBy>
  <cp:revision>12</cp:revision>
  <dcterms:created xsi:type="dcterms:W3CDTF">2021-01-12T08:51:35Z</dcterms:created>
  <dcterms:modified xsi:type="dcterms:W3CDTF">2021-01-13T06:39:55Z</dcterms:modified>
</cp:coreProperties>
</file>